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325" r:id="rId4"/>
    <p:sldId id="336" r:id="rId5"/>
    <p:sldId id="338" r:id="rId6"/>
    <p:sldId id="355" r:id="rId7"/>
    <p:sldId id="339" r:id="rId8"/>
    <p:sldId id="340" r:id="rId9"/>
    <p:sldId id="341" r:id="rId10"/>
    <p:sldId id="342" r:id="rId11"/>
    <p:sldId id="343" r:id="rId12"/>
    <p:sldId id="345" r:id="rId13"/>
    <p:sldId id="348" r:id="rId14"/>
    <p:sldId id="346" r:id="rId15"/>
    <p:sldId id="347" r:id="rId16"/>
    <p:sldId id="349" r:id="rId17"/>
    <p:sldId id="350" r:id="rId18"/>
    <p:sldId id="351" r:id="rId19"/>
    <p:sldId id="352" r:id="rId20"/>
    <p:sldId id="353" r:id="rId21"/>
    <p:sldId id="354" r:id="rId22"/>
    <p:sldId id="356" r:id="rId23"/>
    <p:sldId id="3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4F981-4078-894C-A8B7-89575DE2001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02970-9B36-7E46-BB90-88E42DCEC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few minutes to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4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94-F9B9-354D-A678-5720D3E29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6BC34-97A6-B541-A244-ADD3E652B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CA06F-0670-574B-9C66-B3C69F13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B10C6-5059-2D4E-B06B-9A41382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C50C7-4221-7B44-BA9E-0CF2DF96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6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6E09-7101-7348-8785-AE9A700A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38A4A-58AA-CE4B-975A-A7B122C36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DCEB-FFA2-D346-A278-FB8C5D2E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BB418-D6F8-A041-8B65-54972FF7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C2C15-89EA-3D46-A31F-6A3C1250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2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3728D-EF4C-3A45-89DB-4BFCAA6CD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A5A71-A77E-8A41-9444-ABFD686DB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2E0C-AAA3-8547-BA28-A8F8837C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D5D0-3CB7-8B46-B11B-C8B9288F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454-8FA8-8F46-926D-417C2428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E4B2-A205-324A-8F8F-11F89996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029A-AC77-8D4D-B7A8-F156C1D52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7EB2F-DEBD-BD47-8AA0-829AC50F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F5E8-3648-B74A-BC8A-5EC7E7679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A1EC3-0B83-2D4A-B935-DC80D598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6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CECF-68F9-FE4D-AAE5-385F8337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77E67-D4DD-E841-9B84-8B4D4C4F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7E1CA-FAC4-4B4D-8FA9-2642217A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5B47-6763-DD4C-9BD7-0A7FB5AA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83BDB-7364-624F-AB58-DF6D4223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8250-B314-6144-8D45-B4CF491F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57BD-56F6-3443-A96B-EC1ED620E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4BBF8-8795-EB4E-ABC0-3BF1BCB0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20651-F7FF-7846-ABE4-8F80DB53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E6B51-F7B3-3B4D-B872-820CE3F9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B9F96-AB82-CD43-B567-37CE592B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C99D-61DE-FB4B-96C2-DF6800B2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311F-5338-D44B-935F-EDAC09449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E56D3-2237-354C-903E-36C733823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93946-0E80-284E-9700-BF261EDDB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3CE83-74C3-E547-8177-7F8000485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0177F-BD62-494F-9178-6AFB47C5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47B4B-2DE9-ED4C-AFBD-6AC96145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0FC78B-70C8-2740-A2E6-5F78EBCE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9B94-55A1-D747-A383-65F7EC8C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C5168-9D88-C846-91CB-B5BCF4DEF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97627-38E8-754B-A4DF-70F6CC9C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3D67C-7A31-1345-BC94-E93BCBAB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3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6B27F-B942-6141-80EF-DAFE1790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3C7AB-2377-8B45-8350-B01F1526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3ABD-9066-5B49-A5AC-E8E8B5B6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2728-328E-414D-A690-ED62F474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9784-45B6-CA45-9105-C4FF4649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5443C-F19B-FC4F-B19B-F0BCC9565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27EDA-13E2-6440-AF83-266312C8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09595-C6CA-6F48-A1AF-942B94BB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0C2D3-3BE5-304D-BCDD-FF0E6040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8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55EA-5535-0B47-A022-FBDBCC47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46575-8BAD-1144-8467-5FD1F1870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7AA1-B0C4-F745-8B65-4F2EAA039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F5234-DC94-7447-97E1-E6369385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C6DD9-8559-944D-9D1B-AC07E0A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81F50-2C07-0640-8720-DBA298A6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8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2BEA7-24A6-CF42-9472-E3067860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3992F-9CBC-BA4D-B887-D986004F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A588D-F172-7A4C-A8AF-C0F9CB640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6DA84-FAE6-ED46-B65B-8A287FCB0F3A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AA4DE-D208-A649-AAE8-4A9AA9B76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C35C6-5BD0-1049-AE64-D73EFFA26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2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121-48EE-2D4E-82FA-3E574DBC3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What is plant ecophysiology?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BC34C-CBD1-0147-AD52-CD6E20855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400"/>
            <a:ext cx="9144000" cy="1295400"/>
          </a:xfrm>
        </p:spPr>
        <p:txBody>
          <a:bodyPr/>
          <a:lstStyle/>
          <a:p>
            <a:r>
              <a:rPr lang="en-US" dirty="0"/>
              <a:t>Jan 22, 2019</a:t>
            </a:r>
          </a:p>
        </p:txBody>
      </p:sp>
    </p:spTree>
    <p:extLst>
      <p:ext uri="{BB962C8B-B14F-4D97-AF65-F5344CB8AC3E}">
        <p14:creationId xmlns:p14="http://schemas.microsoft.com/office/powerpoint/2010/main" val="379931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234451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functioning of an organism that allows it to survive, grow, and reproduce</a:t>
            </a:r>
          </a:p>
        </p:txBody>
      </p:sp>
    </p:spTree>
    <p:extLst>
      <p:ext uri="{BB962C8B-B14F-4D97-AF65-F5344CB8AC3E}">
        <p14:creationId xmlns:p14="http://schemas.microsoft.com/office/powerpoint/2010/main" val="179647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Responses to environmental conditions observable at the </a:t>
            </a:r>
            <a:r>
              <a:rPr lang="en-US" sz="4400" i="1" dirty="0"/>
              <a:t>individual</a:t>
            </a:r>
            <a:r>
              <a:rPr lang="en-US" sz="4400" dirty="0"/>
              <a:t>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90C2-11B7-3E43-8624-E7DB5A187F10}"/>
              </a:ext>
            </a:extLst>
          </p:cNvPr>
          <p:cNvSpPr txBox="1"/>
          <p:nvPr/>
        </p:nvSpPr>
        <p:spPr>
          <a:xfrm>
            <a:off x="0" y="6488668"/>
            <a:ext cx="439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gfycat.com</a:t>
            </a:r>
            <a:r>
              <a:rPr lang="en-US" dirty="0"/>
              <a:t>/</a:t>
            </a:r>
            <a:r>
              <a:rPr lang="en-US" dirty="0" err="1"/>
              <a:t>webbedopulentarrowana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D5D21-75F8-194F-B1B9-D6E8672A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3843565"/>
            <a:ext cx="2120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1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35FB-F50B-B244-85F1-4FAB88CD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</a:t>
            </a:r>
            <a:r>
              <a:rPr lang="en-US" dirty="0"/>
              <a:t> discussion: traits</a:t>
            </a:r>
          </a:p>
        </p:txBody>
      </p:sp>
    </p:spTree>
    <p:extLst>
      <p:ext uri="{BB962C8B-B14F-4D97-AF65-F5344CB8AC3E}">
        <p14:creationId xmlns:p14="http://schemas.microsoft.com/office/powerpoint/2010/main" val="3251714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a plant </a:t>
            </a:r>
            <a:r>
              <a:rPr lang="en-US" sz="6000" u="sng" dirty="0">
                <a:solidFill>
                  <a:srgbClr val="7030A0"/>
                </a:solidFill>
              </a:rPr>
              <a:t>trait</a:t>
            </a:r>
            <a:r>
              <a:rPr lang="en-US" sz="6000" dirty="0"/>
              <a:t>?</a:t>
            </a:r>
          </a:p>
          <a:p>
            <a:r>
              <a:rPr lang="en-US" sz="6000" dirty="0"/>
              <a:t>How do plants get their traits?</a:t>
            </a:r>
          </a:p>
        </p:txBody>
      </p:sp>
    </p:spTree>
    <p:extLst>
      <p:ext uri="{BB962C8B-B14F-4D97-AF65-F5344CB8AC3E}">
        <p14:creationId xmlns:p14="http://schemas.microsoft.com/office/powerpoint/2010/main" val="2734909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the difference between </a:t>
            </a:r>
            <a:r>
              <a:rPr lang="en-US" sz="6000" dirty="0">
                <a:solidFill>
                  <a:srgbClr val="7030A0"/>
                </a:solidFill>
              </a:rPr>
              <a:t>acclimation</a:t>
            </a:r>
            <a:r>
              <a:rPr lang="en-US" sz="6000" dirty="0"/>
              <a:t> and </a:t>
            </a:r>
            <a:r>
              <a:rPr lang="en-US" sz="6000" dirty="0">
                <a:solidFill>
                  <a:srgbClr val="7030A0"/>
                </a:solidFill>
              </a:rPr>
              <a:t>adaptation</a:t>
            </a:r>
            <a:r>
              <a:rPr lang="en-US" sz="6000" dirty="0"/>
              <a:t>?</a:t>
            </a:r>
          </a:p>
          <a:p>
            <a:r>
              <a:rPr lang="en-US" sz="6000" dirty="0"/>
              <a:t>How would you know?</a:t>
            </a:r>
          </a:p>
        </p:txBody>
      </p:sp>
    </p:spTree>
    <p:extLst>
      <p:ext uri="{BB962C8B-B14F-4D97-AF65-F5344CB8AC3E}">
        <p14:creationId xmlns:p14="http://schemas.microsoft.com/office/powerpoint/2010/main" val="102637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6A5A-2C23-404A-AB54-46B40F9E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plants and their traits? Discussion of Chapin (2003)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D97EB-4194-864A-A568-B46522C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2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501297-823F-C449-86DF-E7D02E54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72" y="497137"/>
            <a:ext cx="5911945" cy="4539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B1155A-C7EF-2A44-B565-D65F47C2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02" y="5321679"/>
            <a:ext cx="8343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0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7838-83E8-5F4D-B400-1D867CC6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CF54D-71E6-2147-884F-1B7F9136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37" y="1593377"/>
            <a:ext cx="5086125" cy="4991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5AADCA-3B26-2C48-A97D-24CCEB5F8691}"/>
              </a:ext>
            </a:extLst>
          </p:cNvPr>
          <p:cNvSpPr txBox="1"/>
          <p:nvPr/>
        </p:nvSpPr>
        <p:spPr>
          <a:xfrm>
            <a:off x="9456892" y="6488668"/>
            <a:ext cx="27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Fermi Natl. Lab</a:t>
            </a:r>
          </a:p>
        </p:txBody>
      </p:sp>
    </p:spTree>
    <p:extLst>
      <p:ext uri="{BB962C8B-B14F-4D97-AF65-F5344CB8AC3E}">
        <p14:creationId xmlns:p14="http://schemas.microsoft.com/office/powerpoint/2010/main" val="421740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2AEE-F9B9-7643-A25D-F3F009D8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changes to state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A9B6-37B4-A745-BD4D-FC76480F8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atmospheric gas concentration (e.g., elevated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Warming temperatures</a:t>
            </a:r>
          </a:p>
          <a:p>
            <a:r>
              <a:rPr lang="en-US" dirty="0"/>
              <a:t>Altered precipitation patterns</a:t>
            </a:r>
          </a:p>
          <a:p>
            <a:r>
              <a:rPr lang="en-US" dirty="0"/>
              <a:t>Nutrient deposition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30075-8F4D-5B4A-957D-4AF25339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5882185" y="2831675"/>
            <a:ext cx="6118746" cy="3644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4275E7-BC1F-D247-8EFF-92982391DB23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09926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04F4-E4E3-AA42-9F5C-DDCCE8C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Ecophysiology = Ecology + Physiology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3030-4337-1646-84E4-644F7104E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74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DBDD-7AAF-9444-9C7A-310E9211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as interactive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23B7E-B321-2D43-9FC6-C221F1C0F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Biodiversity</a:t>
            </a:r>
          </a:p>
          <a:p>
            <a:r>
              <a:rPr lang="en-US" dirty="0"/>
              <a:t>Disturbance regulators (e.g., fire)</a:t>
            </a:r>
          </a:p>
          <a:p>
            <a:r>
              <a:rPr lang="en-US" dirty="0"/>
              <a:t>Movers of resources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Modulators (e.g., albedo, microclimate)</a:t>
            </a:r>
          </a:p>
          <a:p>
            <a:r>
              <a:rPr lang="en-US" dirty="0"/>
              <a:t>Interaction with humans (e.g., agriculture)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28041-C99B-8A48-B26E-AB656BD1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2" y="3637853"/>
            <a:ext cx="8538741" cy="30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9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0125-E27A-824C-A390-E5E95644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understand how ecosystem services will change in the future, we need to understand plants</a:t>
            </a:r>
          </a:p>
        </p:txBody>
      </p:sp>
    </p:spTree>
    <p:extLst>
      <p:ext uri="{BB962C8B-B14F-4D97-AF65-F5344CB8AC3E}">
        <p14:creationId xmlns:p14="http://schemas.microsoft.com/office/powerpoint/2010/main" val="1041769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92D9-795F-7344-9FF1-EC93273C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Questions/thoughts about Chapin (2003)?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42282-FEEC-D041-B98C-31C2FD869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97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90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Each 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13185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Abiotic</a:t>
            </a:r>
            <a:r>
              <a:rPr lang="en-US" sz="5400" dirty="0"/>
              <a:t>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Biotic</a:t>
            </a:r>
            <a:r>
              <a:rPr lang="en-US" sz="5400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5008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7030A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biotic</a:t>
            </a:r>
            <a:r>
              <a:rPr lang="en-US" dirty="0"/>
              <a:t> environment influence plant functioning?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06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</p:spTree>
    <p:extLst>
      <p:ext uri="{BB962C8B-B14F-4D97-AF65-F5344CB8AC3E}">
        <p14:creationId xmlns:p14="http://schemas.microsoft.com/office/powerpoint/2010/main" val="336950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</p:spTree>
    <p:extLst>
      <p:ext uri="{BB962C8B-B14F-4D97-AF65-F5344CB8AC3E}">
        <p14:creationId xmlns:p14="http://schemas.microsoft.com/office/powerpoint/2010/main" val="32278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</p:spTree>
    <p:extLst>
      <p:ext uri="{BB962C8B-B14F-4D97-AF65-F5344CB8AC3E}">
        <p14:creationId xmlns:p14="http://schemas.microsoft.com/office/powerpoint/2010/main" val="4215772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283</Words>
  <Application>Microsoft Macintosh PowerPoint</Application>
  <PresentationFormat>Widescreen</PresentationFormat>
  <Paragraphs>64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What is plant ecophysiology?</vt:lpstr>
      <vt:lpstr>Ecophysiology = Ecology + Physiology</vt:lpstr>
      <vt:lpstr>Ecology: definition</vt:lpstr>
      <vt:lpstr>Ecology: definition</vt:lpstr>
      <vt:lpstr>What aspects of the abiotic and biotic environment influence plant functioning?</vt:lpstr>
      <vt:lpstr>PowerPoint Presentation</vt:lpstr>
      <vt:lpstr>Hierarchy of Ecology</vt:lpstr>
      <vt:lpstr>Hierarchy of Ecology</vt:lpstr>
      <vt:lpstr>Hierarchy of Ecology</vt:lpstr>
      <vt:lpstr>Hierarchy of Ecology</vt:lpstr>
      <vt:lpstr>Physiology: a definition</vt:lpstr>
      <vt:lpstr>Ecophysiology: a definition</vt:lpstr>
      <vt:lpstr>Ecophys discussion: traits</vt:lpstr>
      <vt:lpstr>Discussion</vt:lpstr>
      <vt:lpstr>Discussion</vt:lpstr>
      <vt:lpstr>Why do we care about plants and their traits? Discussion of Chapin (2003)</vt:lpstr>
      <vt:lpstr>PowerPoint Presentation</vt:lpstr>
      <vt:lpstr>Ecosystem Service</vt:lpstr>
      <vt:lpstr>Global changes to state factors</vt:lpstr>
      <vt:lpstr>Plants as interactive controls</vt:lpstr>
      <vt:lpstr>To understand how ecosystem services will change in the future, we need to understand plants</vt:lpstr>
      <vt:lpstr>Questions/thoughts about Chapin (2003)?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plant ecophysiology?</dc:title>
  <dc:creator>Smith, Nick</dc:creator>
  <cp:lastModifiedBy>Smith, Nick</cp:lastModifiedBy>
  <cp:revision>25</cp:revision>
  <dcterms:created xsi:type="dcterms:W3CDTF">2019-01-16T19:40:52Z</dcterms:created>
  <dcterms:modified xsi:type="dcterms:W3CDTF">2021-01-26T14:39:28Z</dcterms:modified>
</cp:coreProperties>
</file>